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A6D66-A1B8-4F23-96EC-ECAB37FC339F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D7F78-CA63-4BAB-9969-E268394C5F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Биосфера и цивилизация</a:t>
            </a:r>
          </a:p>
        </p:txBody>
      </p:sp>
      <p:pic>
        <p:nvPicPr>
          <p:cNvPr id="23554" name="Picture 2" descr="https://i.pinimg.com/originals/3a/bc/13/3abc1386e904eae22891ca6fe6dc9a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399644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 action="ppaction://hlinksldjump"/>
              </a:rPr>
              <a:t>Структура биосферы</a:t>
            </a:r>
            <a:endParaRPr lang="ru-RU" dirty="0"/>
          </a:p>
          <a:p>
            <a:r>
              <a:rPr lang="ru-RU" dirty="0">
                <a:hlinkClick r:id="rId3" action="ppaction://hlinksldjump"/>
              </a:rPr>
              <a:t>Косное вещество</a:t>
            </a:r>
            <a:endParaRPr lang="ru-RU" dirty="0"/>
          </a:p>
          <a:p>
            <a:r>
              <a:rPr lang="ru-RU" dirty="0">
                <a:hlinkClick r:id="rId4" action="ppaction://hlinksldjump"/>
              </a:rPr>
              <a:t>Живое вещество</a:t>
            </a:r>
            <a:endParaRPr lang="ru-RU" dirty="0"/>
          </a:p>
          <a:p>
            <a:r>
              <a:rPr lang="ru-RU" dirty="0">
                <a:hlinkClick r:id="rId5" action="ppaction://hlinksldjump"/>
              </a:rPr>
              <a:t>Влияние человека на мир</a:t>
            </a:r>
            <a:endParaRPr lang="ru-RU" dirty="0"/>
          </a:p>
          <a:p>
            <a:r>
              <a:rPr lang="ru-RU" dirty="0">
                <a:hlinkClick r:id="rId6" action="ppaction://hlinksldjump"/>
              </a:rPr>
              <a:t>Экологические проблемы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2098576" cy="9688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Живое</a:t>
            </a:r>
          </a:p>
          <a:p>
            <a:pPr>
              <a:buNone/>
            </a:pPr>
            <a:r>
              <a:rPr lang="ru-RU" dirty="0"/>
              <a:t>вещество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Структура биосферы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3933056"/>
            <a:ext cx="2160240" cy="9694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600" dirty="0"/>
              <a:t>Биогенное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600" dirty="0"/>
              <a:t>вещество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4077072"/>
            <a:ext cx="2016224" cy="9694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600" dirty="0"/>
              <a:t>Косное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600" dirty="0"/>
              <a:t>вещество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2060848"/>
            <a:ext cx="1800200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600" dirty="0" err="1"/>
              <a:t>Биокосное</a:t>
            </a:r>
            <a:endParaRPr lang="ru-RU" sz="2600" dirty="0"/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600" dirty="0"/>
              <a:t>вещество</a:t>
            </a:r>
          </a:p>
          <a:p>
            <a:endParaRPr lang="ru-RU" dirty="0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10800000" flipV="1">
            <a:off x="1907704" y="1484784"/>
            <a:ext cx="504056" cy="2880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5400000">
            <a:off x="2231740" y="2168860"/>
            <a:ext cx="2304256" cy="64807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16200000" flipH="1">
            <a:off x="4824028" y="1520788"/>
            <a:ext cx="576064" cy="3600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16200000" flipH="1">
            <a:off x="5508104" y="1412776"/>
            <a:ext cx="2232248" cy="20882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Выгнутая вниз стрелка 17">
            <a:hlinkClick r:id="rId2" action="ppaction://hlinksldjump"/>
          </p:cNvPr>
          <p:cNvSpPr/>
          <p:nvPr/>
        </p:nvSpPr>
        <p:spPr>
          <a:xfrm>
            <a:off x="7740352" y="5949280"/>
            <a:ext cx="720080" cy="288032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Косное вещество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556792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Атмосфера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3212976"/>
            <a:ext cx="15841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Гидросфера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1700808"/>
            <a:ext cx="1800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Литосфера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267744" y="1484784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72000" y="1484784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12160" y="148478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https://www.wallpaperup.com/uploads/wallpapers/2014/09/19/448090/3beba5d77684696b42c3ad57e00c2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112235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6" name="Picture 6" descr="https://s2.travelask.ru/system/images/files/001/137/310/wysiwyg/tmp502129864254423040.png?1535413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933056"/>
            <a:ext cx="4127525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8" name="Picture 8" descr="https://pandoraopen.ru/wp-content/uploads/2016/10/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204864"/>
            <a:ext cx="2882093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Выгнутая вниз стрелка 18">
            <a:hlinkClick r:id="rId5" action="ppaction://hlinksldjump"/>
          </p:cNvPr>
          <p:cNvSpPr/>
          <p:nvPr/>
        </p:nvSpPr>
        <p:spPr>
          <a:xfrm>
            <a:off x="7740352" y="5949280"/>
            <a:ext cx="720080" cy="288032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219200"/>
          </a:xfrm>
        </p:spPr>
        <p:txBody>
          <a:bodyPr/>
          <a:lstStyle/>
          <a:p>
            <a:pPr algn="ctr"/>
            <a:r>
              <a:rPr lang="ru-RU" dirty="0"/>
              <a:t>Живое вещество</a:t>
            </a:r>
          </a:p>
        </p:txBody>
      </p:sp>
      <p:pic>
        <p:nvPicPr>
          <p:cNvPr id="19458" name="Picture 2" descr="https://img1.fonwall.ru/o/sz/zakat-pole-ozero-gory.jpg?route=mid&amp;h=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2913733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4" descr="https://city-sochi.ru/wp-content/uploads/2019/03/1-1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9423" y="3691265"/>
            <a:ext cx="3104625" cy="2402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2" name="Picture 6" descr="https://cdn.pixabay.com/photo/2019/03/24/23/55/tokyo-4079044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84784"/>
            <a:ext cx="3373409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55576" y="3140968"/>
            <a:ext cx="25202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Растения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6165304"/>
            <a:ext cx="24482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Животные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128" y="3861048"/>
            <a:ext cx="230425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Человек</a:t>
            </a:r>
          </a:p>
        </p:txBody>
      </p:sp>
      <p:sp>
        <p:nvSpPr>
          <p:cNvPr id="10" name="Выгнутая вниз стрелка 9">
            <a:hlinkClick r:id="rId5" action="ppaction://hlinksldjump"/>
          </p:cNvPr>
          <p:cNvSpPr/>
          <p:nvPr/>
        </p:nvSpPr>
        <p:spPr>
          <a:xfrm>
            <a:off x="7740352" y="5949280"/>
            <a:ext cx="720080" cy="288032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219200"/>
          </a:xfrm>
        </p:spPr>
        <p:txBody>
          <a:bodyPr/>
          <a:lstStyle/>
          <a:p>
            <a:pPr algn="ctr"/>
            <a:r>
              <a:rPr lang="ru-RU" dirty="0"/>
              <a:t>Влияние человека на мир</a:t>
            </a:r>
          </a:p>
        </p:txBody>
      </p:sp>
      <p:pic>
        <p:nvPicPr>
          <p:cNvPr id="18434" name="Picture 2" descr="http://www.nk-online.ru/upload/resize_cache/iblock/53a/1140_749_1/53a6b77b22a94cb41d0c54c70318bb4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626427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6" name="Picture 4" descr="https://hornmaster.ru/img/upload/26306d8e-9411-4ffb-a02b-d58a2b151a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584397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8" name="Picture 6" descr="https://pbs.twimg.com/media/D-Y5dWDXoAEsJeZ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9233" y="3526788"/>
            <a:ext cx="3527103" cy="2350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3568" y="3861048"/>
            <a:ext cx="24482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Вырубка лесов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080" y="2996952"/>
            <a:ext cx="30963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Охота и браконьерство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5949280"/>
            <a:ext cx="352839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Радиоактивное загрязнение</a:t>
            </a:r>
          </a:p>
        </p:txBody>
      </p:sp>
      <p:sp>
        <p:nvSpPr>
          <p:cNvPr id="10" name="Выгнутая вниз стрелка 9">
            <a:hlinkClick r:id="rId5" action="ppaction://hlinksldjump"/>
          </p:cNvPr>
          <p:cNvSpPr/>
          <p:nvPr/>
        </p:nvSpPr>
        <p:spPr>
          <a:xfrm>
            <a:off x="7740352" y="5949280"/>
            <a:ext cx="720080" cy="288032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Экологические проблемы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3140968"/>
            <a:ext cx="165618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парниковый эффект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1700808"/>
            <a:ext cx="165618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истощение озонового слоя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192" y="1700808"/>
            <a:ext cx="165618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массовое сведение лесов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3140968"/>
            <a:ext cx="172819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отходы производства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912" y="4437112"/>
            <a:ext cx="172819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производство энергии </a:t>
            </a:r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10800000" flipV="1">
            <a:off x="3347864" y="1484784"/>
            <a:ext cx="720080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rot="5400000">
            <a:off x="3527884" y="1880828"/>
            <a:ext cx="1224136" cy="8640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5508104" y="1556792"/>
            <a:ext cx="576064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16200000" flipH="1">
            <a:off x="4716016" y="2060848"/>
            <a:ext cx="1224136" cy="5040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5400000">
            <a:off x="3707904" y="3140968"/>
            <a:ext cx="2016224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Выгнутая вниз стрелка 18">
            <a:hlinkClick r:id="rId2" action="ppaction://hlinksldjump"/>
          </p:cNvPr>
          <p:cNvSpPr/>
          <p:nvPr/>
        </p:nvSpPr>
        <p:spPr>
          <a:xfrm>
            <a:off x="7740352" y="5949280"/>
            <a:ext cx="720080" cy="288032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</TotalTime>
  <Words>61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Бумажная</vt:lpstr>
      <vt:lpstr>Биосфера и цивилизация</vt:lpstr>
      <vt:lpstr>Содержание</vt:lpstr>
      <vt:lpstr>Структура биосферы</vt:lpstr>
      <vt:lpstr>Косное вещество</vt:lpstr>
      <vt:lpstr>Живое вещество</vt:lpstr>
      <vt:lpstr>Влияние человека на мир</vt:lpstr>
      <vt:lpstr>Экологические проблемы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Биосфера и цивилизация</dc:title>
  <dc:creator>Юлия Граур</dc:creator>
  <cp:lastModifiedBy>Граур Юлия Сергеевна</cp:lastModifiedBy>
  <cp:revision>7</cp:revision>
  <dcterms:created xsi:type="dcterms:W3CDTF">2019-11-18T20:52:07Z</dcterms:created>
  <dcterms:modified xsi:type="dcterms:W3CDTF">2022-03-21T09:18:03Z</dcterms:modified>
</cp:coreProperties>
</file>